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121-9102-2A43-AF07-72C50BE16A1E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1E58-04A5-A341-AD20-BD1DEED5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2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121-9102-2A43-AF07-72C50BE16A1E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1E58-04A5-A341-AD20-BD1DEED5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8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121-9102-2A43-AF07-72C50BE16A1E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1E58-04A5-A341-AD20-BD1DEED5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9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121-9102-2A43-AF07-72C50BE16A1E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1E58-04A5-A341-AD20-BD1DEED5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4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121-9102-2A43-AF07-72C50BE16A1E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1E58-04A5-A341-AD20-BD1DEED5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4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121-9102-2A43-AF07-72C50BE16A1E}" type="datetimeFigureOut">
              <a:rPr lang="en-US" smtClean="0"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1E58-04A5-A341-AD20-BD1DEED5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9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121-9102-2A43-AF07-72C50BE16A1E}" type="datetimeFigureOut">
              <a:rPr lang="en-US" smtClean="0"/>
              <a:t>9/15/16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1E58-04A5-A341-AD20-BD1DEED5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0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121-9102-2A43-AF07-72C50BE16A1E}" type="datetimeFigureOut">
              <a:rPr lang="en-US" smtClean="0"/>
              <a:t>9/15/16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1E58-04A5-A341-AD20-BD1DEED5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121-9102-2A43-AF07-72C50BE16A1E}" type="datetimeFigureOut">
              <a:rPr lang="en-US" smtClean="0"/>
              <a:t>9/15/16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1E58-04A5-A341-AD20-BD1DEED5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121-9102-2A43-AF07-72C50BE16A1E}" type="datetimeFigureOut">
              <a:rPr lang="en-US" smtClean="0"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1E58-04A5-A341-AD20-BD1DEED5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9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B121-9102-2A43-AF07-72C50BE16A1E}" type="datetimeFigureOut">
              <a:rPr lang="en-US" smtClean="0"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1E58-04A5-A341-AD20-BD1DEED5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7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B121-9102-2A43-AF07-72C50BE16A1E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71E58-04A5-A341-AD20-BD1DEED5A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8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 Fig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68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900000000.1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many Sig Figs?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76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0.000000004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many Sig Figs?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27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0.009450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many Sig Figs?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18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0.00301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this number in scientific notation.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27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9800010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this number in scientific notation.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1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1.73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this number in scientific notation.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48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0.000005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this number in scientific notation.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67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8200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this number in scientific notation.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6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67.30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this number in scientific notation.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58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0.913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this number in scientific notation.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2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9.0756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many Sig Figs?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71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5000000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this number in scientific notation.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93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24000000000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this number in scientific notation.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83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0.000000450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this number in scientific notation.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33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4.56 x 10</a:t>
            </a:r>
            <a:r>
              <a:rPr lang="en-US" sz="7200" baseline="30000" dirty="0" smtClean="0"/>
              <a:t>4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u="sng" dirty="0" smtClean="0"/>
              <a:t>+ 5.4 x 10</a:t>
            </a:r>
            <a:r>
              <a:rPr lang="en-US" sz="7200" u="sng" baseline="30000" dirty="0" smtClean="0"/>
              <a:t>3</a:t>
            </a:r>
            <a:endParaRPr lang="en-US" sz="72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83554"/>
            <a:ext cx="6400800" cy="1255246"/>
          </a:xfrm>
        </p:spPr>
        <p:txBody>
          <a:bodyPr/>
          <a:lstStyle/>
          <a:p>
            <a:r>
              <a:rPr lang="en-US" dirty="0" smtClean="0"/>
              <a:t>Calculate and follow Sig Figs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96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1519"/>
            <a:ext cx="7772400" cy="260893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8.31 x 10</a:t>
            </a:r>
            <a:r>
              <a:rPr lang="en-US" sz="7200" baseline="30000" dirty="0" smtClean="0"/>
              <a:t>5</a:t>
            </a:r>
            <a:br>
              <a:rPr lang="en-US" sz="7200" baseline="30000" dirty="0" smtClean="0"/>
            </a:br>
            <a:r>
              <a:rPr lang="en-US" sz="7200" u="sng" baseline="30000" dirty="0" smtClean="0"/>
              <a:t>_</a:t>
            </a:r>
            <a:r>
              <a:rPr lang="en-US" sz="7200" u="sng" dirty="0" smtClean="0"/>
              <a:t> 4.27 x 10</a:t>
            </a:r>
            <a:r>
              <a:rPr lang="en-US" sz="7200" u="sng" baseline="30000" dirty="0" smtClean="0"/>
              <a:t>4</a:t>
            </a:r>
            <a:endParaRPr lang="en-US" sz="72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Calculate and follow Sig Figs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8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6309"/>
            <a:ext cx="7772400" cy="257414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8.00 x 10</a:t>
            </a:r>
            <a:r>
              <a:rPr lang="en-US" sz="7200" baseline="30000" dirty="0" smtClean="0"/>
              <a:t>3</a:t>
            </a:r>
            <a:br>
              <a:rPr lang="en-US" sz="7200" baseline="30000" dirty="0" smtClean="0"/>
            </a:br>
            <a:r>
              <a:rPr lang="en-US" sz="7200" u="sng" dirty="0" smtClean="0"/>
              <a:t>x 6.11 x 10</a:t>
            </a:r>
            <a:r>
              <a:rPr lang="en-US" sz="7200" u="sng" baseline="30000" dirty="0"/>
              <a:t>3</a:t>
            </a:r>
            <a:endParaRPr lang="en-US" sz="72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Calculate and follow Sig Figs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765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9753"/>
            <a:ext cx="7772400" cy="2730697"/>
          </a:xfrm>
        </p:spPr>
        <p:txBody>
          <a:bodyPr>
            <a:normAutofit/>
          </a:bodyPr>
          <a:lstStyle/>
          <a:p>
            <a:r>
              <a:rPr lang="en-US" sz="7200" dirty="0" smtClean="0"/>
              <a:t>5.5 x 10</a:t>
            </a:r>
            <a:r>
              <a:rPr lang="en-US" sz="7200" baseline="30000" dirty="0" smtClean="0"/>
              <a:t>6</a:t>
            </a:r>
            <a:br>
              <a:rPr lang="en-US" sz="7200" baseline="30000" dirty="0" smtClean="0"/>
            </a:br>
            <a:r>
              <a:rPr lang="en-US" sz="7200" u="sng" baseline="30000" dirty="0" smtClean="0"/>
              <a:t>/</a:t>
            </a:r>
            <a:r>
              <a:rPr lang="en-US" sz="7200" u="sng" dirty="0" smtClean="0"/>
              <a:t> 6.4 x 10</a:t>
            </a:r>
            <a:r>
              <a:rPr lang="en-US" sz="7200" u="sng" baseline="30000" dirty="0" smtClean="0"/>
              <a:t>3</a:t>
            </a:r>
            <a:endParaRPr lang="en-US" sz="72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Calculate and follow Sig Figs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3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70000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many Sig Figs?</a:t>
            </a:r>
          </a:p>
        </p:txBody>
      </p:sp>
    </p:spTree>
    <p:extLst>
      <p:ext uri="{BB962C8B-B14F-4D97-AF65-F5344CB8AC3E}">
        <p14:creationId xmlns:p14="http://schemas.microsoft.com/office/powerpoint/2010/main" val="213389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645000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many Sig Figs?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71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0.0000000030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many Sig Figs?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3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0.000340001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many Sig Figs?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93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8040600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many Sig Figs?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5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3.01432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many Sig Figs?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8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22222220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many Sig Figs?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8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181</Words>
  <Application>Microsoft Macintosh PowerPoint</Application>
  <PresentationFormat>On-screen Show (4:3)</PresentationFormat>
  <Paragraphs>51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Sig Fig Practice</vt:lpstr>
      <vt:lpstr>9.0756</vt:lpstr>
      <vt:lpstr>70000</vt:lpstr>
      <vt:lpstr>645000</vt:lpstr>
      <vt:lpstr>0.0000000030</vt:lpstr>
      <vt:lpstr>0.000340001</vt:lpstr>
      <vt:lpstr>8040600</vt:lpstr>
      <vt:lpstr>3.01432</vt:lpstr>
      <vt:lpstr>22222220</vt:lpstr>
      <vt:lpstr>900000000.1</vt:lpstr>
      <vt:lpstr>0.000000004</vt:lpstr>
      <vt:lpstr>0.009450</vt:lpstr>
      <vt:lpstr>0.00301</vt:lpstr>
      <vt:lpstr>9800010</vt:lpstr>
      <vt:lpstr>1.73</vt:lpstr>
      <vt:lpstr>0.000005</vt:lpstr>
      <vt:lpstr>8200</vt:lpstr>
      <vt:lpstr>67.30</vt:lpstr>
      <vt:lpstr>0.913</vt:lpstr>
      <vt:lpstr>5000000</vt:lpstr>
      <vt:lpstr>24000000000</vt:lpstr>
      <vt:lpstr>0.000000450</vt:lpstr>
      <vt:lpstr>4.56 x 104 + 5.4 x 103</vt:lpstr>
      <vt:lpstr>8.31 x 105 _ 4.27 x 104</vt:lpstr>
      <vt:lpstr>8.00 x 103 x 6.11 x 103</vt:lpstr>
      <vt:lpstr>5.5 x 106 / 6.4 x 103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 Fig Practice</dc:title>
  <dc:creator>Jon Lanter</dc:creator>
  <cp:lastModifiedBy>Jon Lanter</cp:lastModifiedBy>
  <cp:revision>2</cp:revision>
  <dcterms:created xsi:type="dcterms:W3CDTF">2016-09-15T12:06:07Z</dcterms:created>
  <dcterms:modified xsi:type="dcterms:W3CDTF">2016-09-15T12:41:03Z</dcterms:modified>
</cp:coreProperties>
</file>